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66" y="35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17404287"/>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243</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31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31 тамызға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988915794"/>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6</a:t>
                      </a: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r>
                        <a:rPr lang="en-US"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2</a:t>
                      </a: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a:t>
                      </a:r>
                      <a:r>
                        <a:rPr lang="en-US"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r>
                        <a:rPr lang="en-US"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846659"/>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01</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қыркүйекке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31 </a:t>
            </a:r>
            <a:r>
              <a:rPr lang="ru-RU" altLang="ru-RU" sz="1200" b="1" dirty="0" err="1" smtClean="0">
                <a:latin typeface="Times New Roman" pitchFamily="18" charset="0"/>
                <a:cs typeface="Times New Roman" pitchFamily="18" charset="0"/>
              </a:rPr>
              <a:t>тамыздан</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a:t>
            </a:r>
            <a:r>
              <a:rPr lang="kk-KZ"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01 қыркүйекке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Көшпелі бұлтты, жауын-шашынсыз. Солтүстік-шығыстан жел соғады, күші 8-13, күндіз екпіні 15-20 м/с. Ауа температурасы түнде </a:t>
            </a:r>
            <a:r>
              <a:rPr lang="kk-KZ" sz="1100" dirty="0" smtClean="0">
                <a:latin typeface="Times New Roman" pitchFamily="18" charset="0"/>
                <a:cs typeface="Times New Roman" pitchFamily="18" charset="0"/>
              </a:rPr>
              <a:t>16-18,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27-29 </a:t>
            </a:r>
            <a:r>
              <a:rPr lang="kk-KZ" sz="1100" dirty="0" smtClean="0">
                <a:latin typeface="Times New Roman" pitchFamily="18" charset="0"/>
                <a:cs typeface="Times New Roman" pitchFamily="18" charset="0"/>
              </a:rPr>
              <a:t>градус жылы.</a:t>
            </a:r>
            <a:endParaRPr lang="kk-KZ" sz="1100" dirty="0" smtClean="0">
              <a:latin typeface="Times New Roman" pitchFamily="18" charset="0"/>
              <a:cs typeface="Times New Roman" pitchFamily="18" charset="0"/>
            </a:endParaRPr>
          </a:p>
          <a:p>
            <a:pPr algn="just"/>
            <a:endParaRPr lang="ru-RU" sz="1100" dirty="0" smtClean="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Түнде </a:t>
            </a:r>
            <a:r>
              <a:rPr lang="ru-RU" altLang="ru-RU" sz="1200" b="1" dirty="0" smtClean="0">
                <a:latin typeface="Times New Roman" pitchFamily="18" charset="0"/>
                <a:cs typeface="Times New Roman" pitchFamily="18" charset="0"/>
              </a:rPr>
              <a:t>02 </a:t>
            </a:r>
            <a:r>
              <a:rPr lang="kk-KZ" altLang="ru-RU" sz="1200" b="1" dirty="0" smtClean="0">
                <a:latin typeface="Times New Roman" pitchFamily="18" charset="0"/>
                <a:cs typeface="Times New Roman" pitchFamily="18" charset="0"/>
              </a:rPr>
              <a:t>қыркүйекке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01 қыркүйектен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02</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қыркүйекке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Солтүстік-шығыстан жел соғады, күші 8-13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15-17 </a:t>
            </a:r>
            <a:r>
              <a:rPr lang="kk-KZ" sz="1100" dirty="0" smtClean="0">
                <a:latin typeface="Times New Roman" pitchFamily="18" charset="0"/>
                <a:cs typeface="Times New Roman" pitchFamily="18" charset="0"/>
              </a:rPr>
              <a:t>градус жылы.</a:t>
            </a:r>
            <a:endParaRPr lang="ru-RU" sz="1100" dirty="0">
              <a:latin typeface="Times New Roman" pitchFamily="18" charset="0"/>
              <a:cs typeface="Times New Roman" pitchFamily="18" charset="0"/>
            </a:endParaRPr>
          </a:p>
        </p:txBody>
      </p:sp>
      <p:sp>
        <p:nvSpPr>
          <p:cNvPr id="22" name="TextBox 13"/>
          <p:cNvSpPr txBox="1"/>
          <p:nvPr/>
        </p:nvSpPr>
        <p:spPr>
          <a:xfrm>
            <a:off x="5024438" y="2357430"/>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194972"/>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754326"/>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6-ш </a:t>
            </a:r>
            <a:r>
              <a:rPr lang="ru-RU" altLang="ru-RU" sz="1200" dirty="0">
                <a:solidFill>
                  <a:srgbClr val="000000"/>
                </a:solidFill>
                <a:latin typeface="Times New Roman" panose="02020603050405020304" pitchFamily="18" charset="0"/>
                <a:cs typeface="Times New Roman" panose="02020603050405020304" pitchFamily="18" charset="0"/>
              </a:rPr>
              <a:t>/ қ </a:t>
            </a:r>
            <a:r>
              <a:rPr lang="ru-RU" altLang="ru-RU" sz="1200" dirty="0" err="1" smtClean="0">
                <a:solidFill>
                  <a:srgbClr val="000000"/>
                </a:solidFill>
                <a:latin typeface="Times New Roman" panose="02020603050405020304" pitchFamily="18" charset="0"/>
                <a:cs typeface="Times New Roman" panose="02020603050405020304" pitchFamily="18" charset="0"/>
              </a:rPr>
              <a:t>Нұсат</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Кабыл</a:t>
            </a:r>
            <a:r>
              <a:rPr lang="ru-RU" sz="1200" b="1" i="1" smtClean="0">
                <a:latin typeface="Times New Roman" panose="02020603050405020304" pitchFamily="18" charset="0"/>
                <a:cs typeface="Times New Roman" panose="02020603050405020304" pitchFamily="18" charset="0"/>
              </a:rPr>
              <a:t> С.Т.</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14384</TotalTime>
  <Words>562</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4302</cp:revision>
  <cp:lastPrinted>2021-07-01T03:56:27Z</cp:lastPrinted>
  <dcterms:created xsi:type="dcterms:W3CDTF">2018-03-27T06:03:00Z</dcterms:created>
  <dcterms:modified xsi:type="dcterms:W3CDTF">2026-08-31T07:20:20Z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