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308966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Жел солтүстік-батыстан соғады,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01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қаркүйек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7-12 м/с. Ауа температурасы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6413753A-EE94-4FF0-D059-D72A2F1252C2}"/>
              </a:ext>
            </a:extLst>
          </p:cNvPr>
          <p:cNvGraphicFramePr>
            <a:graphicFrameLocks noGrp="1"/>
          </p:cNvGraphicFramePr>
          <p:nvPr>
            <p:extLst>
              <p:ext uri="{D42A27DB-BD31-4B8C-83A1-F6EECF244321}">
                <p14:modId xmlns:p14="http://schemas.microsoft.com/office/powerpoint/2010/main" val="2487739418"/>
              </p:ext>
            </p:extLst>
          </p:nvPr>
        </p:nvGraphicFramePr>
        <p:xfrm>
          <a:off x="5027900" y="42357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21594</TotalTime>
  <Words>597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4667</cp:revision>
  <cp:lastPrinted>2021-07-01T03:56:27Z</cp:lastPrinted>
  <dcterms:created xsi:type="dcterms:W3CDTF">2018-03-27T06:03:00Z</dcterms:created>
  <dcterms:modified xsi:type="dcterms:W3CDTF">2026-08-31T07:19:28Z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