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659403"/>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01 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31</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Көшпелі</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Батыстан, </a:t>
            </a:r>
            <a:r>
              <a:rPr lang="kk-KZ" sz="1200" kern="1400" dirty="0" smtClean="0">
                <a:latin typeface="Times New Roman" panose="02020603050405020304" pitchFamily="18" charset="0"/>
                <a:cs typeface="Times New Roman" panose="02020603050405020304" pitchFamily="18" charset="0"/>
              </a:rPr>
              <a:t>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түстіктен-батыстан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02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9172692"/>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01 қыркүйек, 02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51321</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7245</cp:revision>
  <cp:lastPrinted>2021-07-01T07:38:07Z</cp:lastPrinted>
  <dcterms:created xsi:type="dcterms:W3CDTF">2018-03-27T06:03:00Z</dcterms:created>
  <dcterms:modified xsi:type="dcterms:W3CDTF">2026-08-31T07:10:59Z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