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31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2</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0.004</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2</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0.288</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sz="1100" b="1" kern="0" dirty="0" smtClean="0">
                <a:solidFill>
                  <a:srgbClr val="000000"/>
                </a:solidFill>
                <a:latin typeface="Times New Roman" pitchFamily="18" charset="0"/>
                <a:ea typeface="Calibri"/>
                <a:cs typeface="Times New Roman" pitchFamily="18" charset="0"/>
                <a:sym typeface="Calibri"/>
              </a:rPr>
              <a:t>01</a:t>
            </a:r>
            <a:r>
              <a:rPr lang="kk-KZ"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31 </a:t>
            </a:r>
            <a:r>
              <a:rPr lang="kk-KZ" altLang="ru-RU" sz="1100" b="1" dirty="0" smtClean="0">
                <a:solidFill>
                  <a:srgbClr val="000000"/>
                </a:solidFill>
                <a:latin typeface="Times New Roman" pitchFamily="18" charset="0"/>
                <a:cs typeface="Times New Roman" pitchFamily="18" charset="0"/>
              </a:rPr>
              <a:t>тамыз</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01</a:t>
            </a:r>
            <a:r>
              <a:rPr lang="kk-KZ"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қыркүйек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Бұлтты, жаңбыр, найзағай, күндіз бұршақ. Солтүстік-батыстан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түнде күші 9-14, күндіз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қыркүйекке</a:t>
            </a:r>
            <a:r>
              <a:rPr lang="kk-KZ" sz="1100" b="1" dirty="0" smtClean="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01</a:t>
            </a:r>
            <a:r>
              <a:rPr lang="kk-KZ"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қыркүйек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02</a:t>
            </a:r>
            <a:r>
              <a:rPr lang="kk-KZ"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қыркүйек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4-6</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420888"/>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kern="0" dirty="0" smtClean="0">
                <a:solidFill>
                  <a:srgbClr val="000000"/>
                </a:solidFill>
                <a:latin typeface="Times New Roman" pitchFamily="18" charset="0"/>
                <a:ea typeface="Calibri"/>
                <a:cs typeface="Times New Roman" pitchFamily="18" charset="0"/>
                <a:sym typeface="Calibri"/>
              </a:rPr>
              <a:t>01</a:t>
            </a:r>
            <a:r>
              <a:rPr lang="kk-KZ"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қыркүйекке</a:t>
            </a:r>
            <a:r>
              <a:rPr lang="kk-KZ" sz="1100" dirty="0" smtClean="0">
                <a:solidFill>
                  <a:schemeClr val="tx1"/>
                </a:solidFill>
                <a:latin typeface="Times New Roman" pitchFamily="18" charset="0"/>
                <a:cs typeface="Times New Roman" pitchFamily="18" charset="0"/>
              </a:rPr>
              <a:t>, 02</a:t>
            </a:r>
            <a:r>
              <a:rPr lang="kk-KZ" sz="1100" dirty="0" smtClean="0">
                <a:solidFill>
                  <a:srgbClr val="000000"/>
                </a:solidFill>
                <a:latin typeface="Times New Roman" pitchFamily="18" charset="0"/>
                <a:cs typeface="Times New Roman" pitchFamily="18" charset="0"/>
              </a:rPr>
              <a:t> қыркүйекте</a:t>
            </a:r>
            <a:r>
              <a:rPr lang="kk-KZ" sz="1100" dirty="0" smtClean="0">
                <a:solidFill>
                  <a:schemeClr val="tx1"/>
                </a:solidFill>
                <a:latin typeface="Times New Roman" pitchFamily="18" charset="0"/>
                <a:cs typeface="Times New Roman" pitchFamily="18" charset="0"/>
              </a:rPr>
              <a:t>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18847</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8514</cp:revision>
  <cp:lastPrinted>2021-07-01T03:56:27Z</cp:lastPrinted>
  <dcterms:created xsi:type="dcterms:W3CDTF">2018-03-27T06:03:00Z</dcterms:created>
  <dcterms:modified xsi:type="dcterms:W3CDTF">2026-08-31T07:00:09Z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