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66" y="21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30673350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№195</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тамызға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1992782"/>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қыркүйекке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31 тамыздан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01 қыркүйекке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жауын-шашынсыз. Солтүстік-шығыстан жел соғады, күші 8-13, күндіз екпіні 15-20 м/с. Ауа температурасы түнде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25-27 </a:t>
            </a:r>
            <a:r>
              <a:rPr lang="kk-KZ" sz="1100" dirty="0" smtClean="0">
                <a:latin typeface="Times New Roman" pitchFamily="18" charset="0"/>
                <a:cs typeface="Times New Roman" pitchFamily="18" charset="0"/>
              </a:rPr>
              <a:t>градус жылы.</a:t>
            </a:r>
            <a:endParaRPr lang="kk-KZ" sz="1100" dirty="0" smtClean="0">
              <a:latin typeface="Times New Roman" pitchFamily="18" charset="0"/>
              <a:cs typeface="Times New Roman" pitchFamily="18" charset="0"/>
            </a:endParaRP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қыркүйекке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01</a:t>
            </a:r>
            <a:r>
              <a:rPr lang="kk-KZ" altLang="ru-RU" sz="1200" b="1" dirty="0" smtClean="0">
                <a:latin typeface="Times New Roman" pitchFamily="18" charset="0"/>
                <a:cs typeface="Times New Roman" pitchFamily="18" charset="0"/>
              </a:rPr>
              <a:t> 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02</a:t>
            </a:r>
            <a:r>
              <a:rPr lang="kk-KZ" altLang="ru-RU" sz="1200" b="1" dirty="0" smtClean="0">
                <a:latin typeface="Times New Roman" pitchFamily="18" charset="0"/>
                <a:cs typeface="Times New Roman" pitchFamily="18" charset="0"/>
              </a:rPr>
              <a:t> қыркүйекке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 Көшпелі бұлтты, жауын-шашынсыз. Солтүстік-шығыстан 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12</a:t>
            </a:r>
            <a:r>
              <a:rPr lang="kk-KZ" sz="1100" dirty="0" smtClean="0">
                <a:latin typeface="Times New Roman" pitchFamily="18" charset="0"/>
                <a:cs typeface="Times New Roman" pitchFamily="18" charset="0"/>
              </a:rPr>
              <a:t>-14 </a:t>
            </a:r>
            <a:r>
              <a:rPr lang="kk-KZ" sz="1100" dirty="0" smtClean="0">
                <a:latin typeface="Times New Roman" pitchFamily="18" charset="0"/>
                <a:cs typeface="Times New Roman" pitchFamily="18" charset="0"/>
              </a:rPr>
              <a:t>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14368</TotalTime>
  <Words>524</Words>
  <Application>Microsoft Office PowerPoint</Application>
  <PresentationFormat>Лист A4 (210x297 мм)</PresentationFormat>
  <Paragraphs>76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4302</cp:revision>
  <cp:lastPrinted>2021-07-01T03:56:27Z</cp:lastPrinted>
  <dcterms:created xsi:type="dcterms:W3CDTF">2018-03-27T06:03:00Z</dcterms:created>
  <dcterms:modified xsi:type="dcterms:W3CDTF">2026-08-31T07:19:12Z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