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0" d="100"/>
          <a:sy n="90" d="100"/>
        </p:scale>
        <p:origin x="108" y="69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17517315"/>
              </p:ext>
            </p:extLst>
          </p:nvPr>
        </p:nvGraphicFramePr>
        <p:xfrm>
          <a:off x="300038" y="2328864"/>
          <a:ext cx="4465638" cy="186347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24</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31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20372734"/>
              </p:ext>
            </p:extLst>
          </p:nvPr>
        </p:nvGraphicFramePr>
        <p:xfrm>
          <a:off x="5072359" y="4365102"/>
          <a:ext cx="4662697" cy="111940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432050">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0,04</a:t>
                      </a:r>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379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76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325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тамыз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kk-KZ" altLang="ru-RU" sz="1100" b="1" dirty="0" smtClean="0">
                <a:latin typeface="Times New Roman" panose="02020603050405020304" pitchFamily="18" charset="0"/>
                <a:cs typeface="Times New Roman" panose="02020603050405020304" pitchFamily="18" charset="0"/>
              </a:rPr>
              <a:t>01 қыркүйек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31 </a:t>
            </a:r>
            <a:r>
              <a:rPr lang="ru-RU" altLang="ru-RU" sz="1100" b="1" dirty="0" err="1" smtClean="0">
                <a:solidFill>
                  <a:srgbClr val="000000"/>
                </a:solidFill>
                <a:latin typeface="Times New Roman" panose="02020603050405020304" pitchFamily="18" charset="0"/>
                <a:cs typeface="Times New Roman" panose="02020603050405020304" pitchFamily="18" charset="0"/>
              </a:rPr>
              <a:t>тамыз</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01 қыркүек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20-ға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a:t>
            </a:r>
            <a:r>
              <a:rPr lang="kk-KZ" sz="1100" dirty="0" smtClean="0">
                <a:solidFill>
                  <a:prstClr val="black"/>
                </a:solidFill>
                <a:latin typeface="Times New Roman" pitchFamily="18" charset="0"/>
                <a:cs typeface="Times New Roman" pitchFamily="18" charset="0"/>
              </a:rPr>
              <a:t>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шығыстан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prstClr val="black"/>
                </a:solidFill>
                <a:latin typeface="Times New Roman" pitchFamily="18" charset="0"/>
                <a:cs typeface="Times New Roman" pitchFamily="18" charset="0"/>
              </a:rPr>
              <a:t>м/с. Ауа температурасы </a:t>
            </a:r>
            <a:r>
              <a:rPr lang="kk-KZ" sz="1100" dirty="0" smtClean="0">
                <a:solidFill>
                  <a:prstClr val="black"/>
                </a:solidFill>
                <a:latin typeface="Times New Roman" pitchFamily="18" charset="0"/>
                <a:cs typeface="Times New Roman" pitchFamily="18" charset="0"/>
              </a:rPr>
              <a:t>түнде 18-20,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24-26</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a:t>
            </a:r>
            <a:r>
              <a:rPr lang="kk-KZ" sz="1100" b="1" dirty="0" smtClean="0">
                <a:solidFill>
                  <a:srgbClr val="000000"/>
                </a:solidFill>
                <a:latin typeface="Times New Roman" panose="02020603050405020304" pitchFamily="18" charset="0"/>
                <a:cs typeface="Times New Roman" panose="02020603050405020304" pitchFamily="18" charset="0"/>
              </a:rPr>
              <a:t>02 кыркүйек </a:t>
            </a:r>
            <a:r>
              <a:rPr lang="kk-KZ" sz="1100" b="1" dirty="0">
                <a:solidFill>
                  <a:srgbClr val="000000"/>
                </a:solidFill>
                <a:latin typeface="Times New Roman" panose="02020603050405020304" pitchFamily="18" charset="0"/>
                <a:cs typeface="Times New Roman" panose="02020603050405020304" pitchFamily="18" charset="0"/>
              </a:rPr>
              <a:t>ауа-райы болжамы</a:t>
            </a:r>
          </a:p>
          <a:p>
            <a:pPr lvl="0" algn="ctr"/>
            <a:r>
              <a:rPr lang="kk-KZ" sz="1100" b="1" dirty="0" smtClean="0">
                <a:solidFill>
                  <a:srgbClr val="000000"/>
                </a:solidFill>
                <a:latin typeface="Times New Roman" panose="02020603050405020304" pitchFamily="18" charset="0"/>
                <a:cs typeface="Times New Roman" panose="02020603050405020304" pitchFamily="18" charset="0"/>
              </a:rPr>
              <a:t>01 қыркүйек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02 қыркүйек</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a:t>
            </a:r>
            <a:r>
              <a:rPr lang="kk-KZ" sz="1100" dirty="0" smtClean="0">
                <a:solidFill>
                  <a:srgbClr val="000000"/>
                </a:solidFill>
                <a:latin typeface="Times New Roman" panose="02020603050405020304" pitchFamily="18" charset="0"/>
                <a:cs typeface="Times New Roman" panose="02020603050405020304" pitchFamily="18" charset="0"/>
                <a:sym typeface="+mn-ea"/>
              </a:rPr>
              <a:t>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16-18</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Кадирхан </a:t>
            </a:r>
            <a:r>
              <a:rPr lang="kk-KZ" altLang="ru-RU" sz="1000" b="1" i="1" dirty="0">
                <a:solidFill>
                  <a:srgbClr val="000000"/>
                </a:solidFill>
                <a:latin typeface="Times New Roman" panose="02020603050405020304" pitchFamily="18" charset="0"/>
                <a:cs typeface="Times New Roman" panose="02020603050405020304" pitchFamily="18" charset="0"/>
              </a:rPr>
              <a:t>П.М.</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32246</TotalTime>
  <Words>561</Words>
  <Application>Microsoft Office PowerPoint</Application>
  <PresentationFormat>Лист A4 (210x297 мм)</PresentationFormat>
  <Paragraphs>88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4451</cp:revision>
  <cp:lastPrinted>2021-07-01T07:38:07Z</cp:lastPrinted>
  <dcterms:created xsi:type="dcterms:W3CDTF">2018-03-27T06:03:00Z</dcterms:created>
  <dcterms:modified xsi:type="dcterms:W3CDTF">2026-08-31T09:35:46Z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