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26173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01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31</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6-8,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a:latin typeface="Times New Roman" pitchFamily="18" charset="0"/>
                <a:cs typeface="Times New Roman" pitchFamily="18" charset="0"/>
              </a:rPr>
              <a:t>20-22 </a:t>
            </a:r>
            <a:r>
              <a:rPr lang="ru-RU" sz="1150" smtClean="0">
                <a:latin typeface="Times New Roman" pitchFamily="18" charset="0"/>
                <a:cs typeface="Times New Roman" pitchFamily="18" charset="0"/>
              </a:rPr>
              <a:t>градус жылы</a:t>
            </a:r>
            <a:r>
              <a:rPr lang="ru-RU" sz="1150" dirty="0" smtClean="0">
                <a:latin typeface="Times New Roman" pitchFamily="18" charset="0"/>
                <a:cs typeface="Times New Roman" pitchFamily="18" charset="0"/>
              </a:rPr>
              <a:t>.</a:t>
            </a:r>
          </a:p>
          <a:p>
            <a:pPr algn="just"/>
            <a:endParaRPr lang="ru-RU" sz="1150" dirty="0" smtClean="0">
              <a:latin typeface="Times New Roman" pitchFamily="18" charset="0"/>
              <a:cs typeface="Times New Roman" pitchFamily="18" charset="0"/>
            </a:endParaRPr>
          </a:p>
          <a:p>
            <a:pPr algn="just"/>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02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6-8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26202</TotalTime>
  <Words>496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5216</cp:revision>
  <cp:lastPrinted>2021-07-01T07:38:07Z</cp:lastPrinted>
  <dcterms:created xsi:type="dcterms:W3CDTF">2018-03-27T06:03:00Z</dcterms:created>
  <dcterms:modified xsi:type="dcterms:W3CDTF">2026-08-31T08:42:03Z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