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3930" y="3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742853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6042994"/>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0,024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1406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0,281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91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0,455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72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0,179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0,413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0,34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a:t>
            </a:r>
            <a:r>
              <a:rPr lang="kk-KZ" altLang="ru-RU" sz="1100" b="1" dirty="0" smtClean="0">
                <a:latin typeface="Times New Roman" panose="02020603050405020304" pitchFamily="18" charset="0"/>
                <a:cs typeface="Times New Roman" panose="02020603050405020304" pitchFamily="18" charset="0"/>
              </a:rPr>
              <a:t> қыркүйекке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31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0</a:t>
            </a:r>
            <a:r>
              <a:rPr lang="kk-KZ" altLang="ru-RU" sz="1100" b="1" dirty="0" smtClean="0">
                <a:latin typeface="Times New Roman" panose="02020603050405020304" pitchFamily="18" charset="0"/>
                <a:cs typeface="Times New Roman" panose="02020603050405020304" pitchFamily="18" charset="0"/>
              </a:rPr>
              <a:t>1 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Жел оңтүстік-батыстан, оңтүстіктен соғады, күші 5-10 м/с. Ауа температурасы түнде </a:t>
            </a:r>
            <a:r>
              <a:rPr lang="kk-KZ" sz="1100" dirty="0" smtClean="0">
                <a:solidFill>
                  <a:srgbClr val="000000"/>
                </a:solidFill>
                <a:latin typeface="Times New Roman"/>
              </a:rPr>
              <a:t>12-14, </a:t>
            </a:r>
            <a:r>
              <a:rPr lang="kk-KZ" sz="1100" dirty="0">
                <a:solidFill>
                  <a:srgbClr val="000000"/>
                </a:solidFill>
                <a:latin typeface="Times New Roman"/>
              </a:rPr>
              <a:t>күндіз </a:t>
            </a:r>
            <a:r>
              <a:rPr lang="kk-KZ" sz="1100" dirty="0" smtClean="0">
                <a:solidFill>
                  <a:srgbClr val="000000"/>
                </a:solidFill>
                <a:latin typeface="Times New Roman"/>
              </a:rPr>
              <a:t>27-29 </a:t>
            </a:r>
            <a:r>
              <a:rPr lang="kk-KZ" sz="1100" dirty="0">
                <a:solidFill>
                  <a:srgbClr val="000000"/>
                </a:solidFill>
                <a:latin typeface="Times New Roman"/>
              </a:rPr>
              <a:t>градус жылы</a:t>
            </a:r>
            <a:r>
              <a:rPr lang="kk-KZ" sz="1100" dirty="0" smtClean="0">
                <a:solidFill>
                  <a:srgbClr val="000000"/>
                </a:solidFill>
                <a:latin typeface="Times New Roman"/>
              </a:rPr>
              <a:t>.</a:t>
            </a:r>
            <a:endParaRPr lang="kk-KZ" sz="1100" dirty="0" smtClean="0">
              <a:solidFill>
                <a:srgbClr val="000000"/>
              </a:solidFill>
              <a:latin typeface="Times New Roman"/>
            </a:endParaRP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02 </a:t>
            </a:r>
            <a:r>
              <a:rPr lang="kk-KZ" sz="1100" b="1" dirty="0" smtClean="0">
                <a:solidFill>
                  <a:srgbClr val="000000"/>
                </a:solidFill>
                <a:latin typeface="Times New Roman" pitchFamily="18" charset="0"/>
                <a:cs typeface="Times New Roman" pitchFamily="18" charset="0"/>
                <a:sym typeface="+mn-ea"/>
              </a:rPr>
              <a:t>кыркүйекке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a:solidFill>
                  <a:srgbClr val="000000"/>
                </a:solidFill>
                <a:latin typeface="Times New Roman" panose="02020603050405020304" pitchFamily="18" charset="0"/>
                <a:cs typeface="Times New Roman" panose="02020603050405020304" pitchFamily="18" charset="0"/>
                <a:sym typeface="+mn-ea"/>
              </a:rPr>
              <a:t>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smtClean="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кыркүйек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бұлтты, жауын-шашынсыз. Ж</a:t>
            </a:r>
            <a:r>
              <a:rPr lang="ru-RU" sz="1100" dirty="0" smtClean="0">
                <a:solidFill>
                  <a:srgbClr val="000000"/>
                </a:solidFill>
                <a:latin typeface="Times New Roman"/>
              </a:rPr>
              <a:t>ел </a:t>
            </a:r>
            <a:r>
              <a:rPr lang="ru-RU" sz="1100" dirty="0" err="1" smtClean="0">
                <a:solidFill>
                  <a:srgbClr val="000000"/>
                </a:solidFill>
                <a:latin typeface="Times New Roman"/>
              </a:rPr>
              <a:t>оңтүстік-батыстан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5</a:t>
            </a:r>
            <a:r>
              <a:rPr lang="ru-RU" sz="1100" dirty="0" smtClean="0">
                <a:solidFill>
                  <a:srgbClr val="000000"/>
                </a:solidFill>
                <a:latin typeface="Times New Roman"/>
              </a:rPr>
              <a:t>-10 </a:t>
            </a:r>
            <a:r>
              <a:rPr lang="ru-RU" sz="1100" dirty="0" smtClean="0">
                <a:solidFill>
                  <a:srgbClr val="000000"/>
                </a:solidFill>
                <a:latin typeface="Times New Roman"/>
              </a:rPr>
              <a:t>м/с.</a:t>
            </a:r>
            <a:r>
              <a:rPr lang="kk-KZ" sz="1100" dirty="0" smtClean="0">
                <a:solidFill>
                  <a:srgbClr val="000000"/>
                </a:solidFill>
                <a:latin typeface="Times New Roman"/>
              </a:rPr>
              <a:t> </a:t>
            </a:r>
            <a:r>
              <a:rPr lang="kk-KZ" sz="1100" dirty="0">
                <a:solidFill>
                  <a:srgbClr val="000000"/>
                </a:solidFill>
                <a:latin typeface="Times New Roman"/>
              </a:rPr>
              <a:t>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13-15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296683"/>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01 кыркүйек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smtClean="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a:solidFill>
                  <a:srgbClr val="000000"/>
                </a:solidFill>
                <a:latin typeface="Times New Roman" panose="02020603050405020304" pitchFamily="18" charset="0"/>
                <a:cs typeface="Times New Roman" panose="02020603050405020304" pitchFamily="18" charset="0"/>
                <a:sym typeface="+mn-ea"/>
              </a:rPr>
              <a:t>кыркүйек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ж</a:t>
            </a:r>
            <a:r>
              <a:rPr lang="kk-KZ" sz="1100" b="1" dirty="0" smtClean="0">
                <a:solidFill>
                  <a:srgbClr val="000000"/>
                </a:solidFill>
                <a:latin typeface="Times New Roman" panose="02020603050405020304" pitchFamily="18" charset="0"/>
                <a:cs typeface="Times New Roman" panose="02020603050405020304" pitchFamily="18" charset="0"/>
                <a:sym typeface="+mn-ea"/>
              </a:rPr>
              <a:t>иналуына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45197</TotalTime>
  <Words>564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8004</cp:revision>
  <cp:lastPrinted>2021-07-01T03:56:27Z</cp:lastPrinted>
  <dcterms:created xsi:type="dcterms:W3CDTF">2018-03-27T06:03:00Z</dcterms:created>
  <dcterms:modified xsi:type="dcterms:W3CDTF">2026-08-31T06:24:02Z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