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491316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062651"/>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қыркүйекке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31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күтіледі. Солтүстік-батыстан жел соғады, күші 9-14, екпіні 15-20 м/с. Ауа температурасы түнде 5-7, күндіз 10-12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қыркүйекке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 Ауа температурасы 3-5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05892572"/>
              </p:ext>
            </p:extLst>
          </p:nvPr>
        </p:nvGraphicFramePr>
        <p:xfrm>
          <a:off x="4989709" y="4137776"/>
          <a:ext cx="4572000" cy="2252815"/>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8220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3912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391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1333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104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3912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885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23179</TotalTime>
  <Words>580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4442</cp:revision>
  <cp:lastPrinted>2021-07-01T07:38:07Z</cp:lastPrinted>
  <dcterms:created xsi:type="dcterms:W3CDTF">2018-03-27T06:03:00Z</dcterms:created>
  <dcterms:modified xsi:type="dcterms:W3CDTF">2026-08-31T08:37:29Z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