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468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4286160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сентября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0833" y="3659525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сентября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847" y="180715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сентября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01 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сентября</a:t>
            </a:r>
          </a:p>
          <a:p>
            <a:pPr algn="just"/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утром и днем дождь. Ветер восточный с переходом на северо-западный ночью 3-8 м/с, днем 5-10, порывы 15-18 м/с. Температура воздуха ночью 2-4, днем 12-14 тепла.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kk-KZ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None/>
            </a:pPr>
            <a:r>
              <a:rPr lang="kk-KZ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03 сентября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юго-восточный 4-9 м/с. Температура воздуха 0-2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77574" y="3359139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CF180A39-D43A-C27B-A3E3-5C0E04C5A868}"/>
              </a:ext>
            </a:extLst>
          </p:cNvPr>
          <p:cNvSpPr txBox="1"/>
          <p:nvPr/>
        </p:nvSpPr>
        <p:spPr>
          <a:xfrm>
            <a:off x="5053507" y="2331890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34C943A0-A8AE-B170-6C6C-0F3FD59B5B5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4163047"/>
              </p:ext>
            </p:extLst>
          </p:nvPr>
        </p:nvGraphicFramePr>
        <p:xfrm>
          <a:off x="5072331" y="4094094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0,776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1,575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Назарханова А.С.  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72049618"/>
              </p:ext>
            </p:extLst>
          </p:nvPr>
        </p:nvGraphicFramePr>
        <p:xfrm>
          <a:off x="5000233" y="2561176"/>
          <a:ext cx="4680158" cy="2241741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338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30978</TotalTime>
  <Words>704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5310</cp:revision>
  <cp:lastPrinted>2026-04-01T06:23:53Z</cp:lastPrinted>
  <dcterms:created xsi:type="dcterms:W3CDTF">2018-03-27T06:03:00Z</dcterms:created>
  <dcterms:modified xsi:type="dcterms:W3CDTF">2026-09-01T07:57:14Z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