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0662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с переходом на северо-восточный 7-12, ночью порывы 15-18 м/с. Температура воздуха ночью заморозки 1-3 градуса, днем 14-16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заморозки 1-3 градуса.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27706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26071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5337</cp:revision>
  <cp:lastPrinted>2021-07-01T03:56:27Z</cp:lastPrinted>
  <dcterms:created xsi:type="dcterms:W3CDTF">2018-03-27T06:03:00Z</dcterms:created>
  <dcterms:modified xsi:type="dcterms:W3CDTF">2026-09-01T07:18:12Z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