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2706081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сентября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Днем пыльная буря. Ветер северо-восточный 8-13, днем порывы 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11-13, днем 25-27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03 сентября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8-13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426765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630224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16527</TotalTime>
  <Words>541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4317</cp:revision>
  <cp:lastPrinted>2021-07-01T03:56:27Z</cp:lastPrinted>
  <dcterms:created xsi:type="dcterms:W3CDTF">2018-03-27T06:03:00Z</dcterms:created>
  <dcterms:modified xsi:type="dcterms:W3CDTF">2026-09-01T06:28:46Z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