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649" autoAdjust="0"/>
  </p:normalViewPr>
  <p:slideViewPr>
    <p:cSldViewPr showGuides="1">
      <p:cViewPr varScale="1">
        <p:scale>
          <a:sx n="78" d="100"/>
          <a:sy n="78" d="100"/>
        </p:scale>
        <p:origin x="1843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04184056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244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сентября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447491"/>
            <a:ext cx="4336819" cy="154657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сентября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сентября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сентября</a:t>
            </a:r>
          </a:p>
          <a:p>
            <a:pPr indent="180975" algn="just">
              <a:spcAft>
                <a:spcPts val="0"/>
              </a:spcAft>
            </a:pPr>
            <a:r>
              <a:rPr lang="ru-RU" sz="1050" kern="1400" dirty="0">
                <a:solidFill>
                  <a:srgbClr val="00000A"/>
                </a:solidFill>
                <a:latin typeface="Times New Roman" panose="02020603050405020304" pitchFamily="18" charset="0"/>
                <a:ea typeface="Lucida Sans Unicode" panose="020B0602030504020204" pitchFamily="34" charset="0"/>
              </a:rPr>
              <a:t>Переменная облачность, без осадков. Ночью и утром туман. Ветер северо-западный 9-14 м/с. Температура воздуха ночью 3-5 тепла, на поверхности почвы заморозки 1 градус, днем 14-16 тепла.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03 сентября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02 сентября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03 сентября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</a:t>
            </a:r>
            <a:r>
              <a:rPr lang="ru-RU" sz="105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1050" kern="1400">
                <a:solidFill>
                  <a:srgbClr val="00000A"/>
                </a:solidFill>
                <a:latin typeface="Times New Roman" panose="02020603050405020304" pitchFamily="18" charset="0"/>
                <a:ea typeface="Lucida Sans Unicode" panose="020B0602030504020204" pitchFamily="34" charset="0"/>
              </a:rPr>
              <a:t>без осадков. </a:t>
            </a:r>
            <a:r>
              <a:rPr lang="ru-RU" sz="1050" kern="1400" dirty="0">
                <a:solidFill>
                  <a:srgbClr val="00000A"/>
                </a:solidFill>
                <a:latin typeface="Times New Roman" panose="02020603050405020304" pitchFamily="18" charset="0"/>
                <a:ea typeface="Lucida Sans Unicode" panose="020B0602030504020204" pitchFamily="34" charset="0"/>
              </a:rPr>
              <a:t>Ночью и утром туман. </a:t>
            </a:r>
            <a:r>
              <a:rPr lang="ru-RU" sz="105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юго-западный 9-14 м/с. Температура воздуха 5-7 тепла.</a:t>
            </a:r>
            <a:endParaRPr lang="ru-RU" sz="105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6106842"/>
              </p:ext>
            </p:extLst>
          </p:nvPr>
        </p:nvGraphicFramePr>
        <p:xfrm>
          <a:off x="5341458" y="3714952"/>
          <a:ext cx="4076038" cy="2359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597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05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 </a:t>
            </a:r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рассчитываются 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61682</TotalTime>
  <Words>655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9" baseType="lpstr">
      <vt:lpstr>宋体</vt:lpstr>
      <vt:lpstr>宋体</vt:lpstr>
      <vt:lpstr>Arial</vt:lpstr>
      <vt:lpstr>Calibri</vt:lpstr>
      <vt:lpstr>Lucida Sans Unicode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8389</cp:revision>
  <cp:lastPrinted>2025-08-12T06:13:34Z</cp:lastPrinted>
  <dcterms:created xsi:type="dcterms:W3CDTF">2018-03-27T06:03:00Z</dcterms:created>
  <dcterms:modified xsi:type="dcterms:W3CDTF">2026-09-01T06:23:40Z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