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90758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м/с. Температура воздуха ночью 3-5, днем 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98862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6319</TotalTime>
  <Words>543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1285</cp:revision>
  <cp:lastPrinted>2021-07-01T03:56:27Z</cp:lastPrinted>
  <dcterms:created xsi:type="dcterms:W3CDTF">2024-09-22T07:48:17Z</dcterms:created>
  <dcterms:modified xsi:type="dcterms:W3CDTF">2026-09-01T07:09:08Z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