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18482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522736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9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без </a:t>
            </a:r>
            <a:r>
              <a:rPr lang="ru-RU" sz="1100" dirty="0" smtClean="0">
                <a:latin typeface="Times New Roman"/>
                <a:ea typeface="Calibri"/>
              </a:rPr>
              <a:t>осадков. Ветер юго-западный </a:t>
            </a:r>
            <a:r>
              <a:rPr lang="ru-RU" sz="1100" dirty="0">
                <a:latin typeface="Times New Roman"/>
                <a:ea typeface="Calibri"/>
              </a:rPr>
              <a:t>5-10 м/с. Температура воздуха ночью 9-11, днем 27-29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юго-западный 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43847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7326</cp:revision>
  <cp:lastPrinted>2021-07-01T03:56:27Z</cp:lastPrinted>
  <dcterms:created xsi:type="dcterms:W3CDTF">2018-03-27T06:03:00Z</dcterms:created>
  <dcterms:modified xsi:type="dcterms:W3CDTF">2026-09-01T07:16:21Z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