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10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0.021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305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0.061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0.163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3899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01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02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тепла, на поверхности почвы заморозки 3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02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ночью 03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21882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9009</cp:revision>
  <cp:lastPrinted>2021-07-01T03:56:27Z</cp:lastPrinted>
  <dcterms:created xsi:type="dcterms:W3CDTF">2018-03-27T06:03:00Z</dcterms:created>
  <dcterms:modified xsi:type="dcterms:W3CDTF">2026-09-01T07:09:58Z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