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89" d="100"/>
          <a:sy n="89" d="100"/>
        </p:scale>
        <p:origin x="96" y="4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46578199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244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5774" y="154376"/>
            <a:ext cx="464991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27-29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юго-западный 0-5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8268827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2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2705" y="2265349"/>
            <a:ext cx="4682986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 В целом по городу ожидается повышенный уровень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5775" y="3268327"/>
            <a:ext cx="468298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71763</TotalTime>
  <Words>597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7534</cp:revision>
  <cp:lastPrinted>2021-02-03T11:37:00Z</cp:lastPrinted>
  <dcterms:created xsi:type="dcterms:W3CDTF">2018-03-27T06:03:00Z</dcterms:created>
  <dcterms:modified xsi:type="dcterms:W3CDTF">2026-09-01T08:10:25Z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