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777292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687514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сентября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без осадков. Ветер северо-восточный с переходом на юго-восточный 7-12 м/с. Температура воздуха ночью 16-18, 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30028</TotalTime>
  <Words>516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4396</cp:revision>
  <cp:lastPrinted>2021-10-15T03:50:29Z</cp:lastPrinted>
  <dcterms:created xsi:type="dcterms:W3CDTF">2018-03-27T06:03:00Z</dcterms:created>
  <dcterms:modified xsi:type="dcterms:W3CDTF">2026-09-01T06:55:43Z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