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47029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мокрый снег)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 с переходом на северо-западный 5-10, днем порывы 15-20  м/с. Температура воздуха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1-3,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5-7 тепла.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        5-10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заморозки 1-3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CB7AD83-7F02-B686-AF4C-64DC29D893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935962"/>
              </p:ext>
            </p:extLst>
          </p:nvPr>
        </p:nvGraphicFramePr>
        <p:xfrm>
          <a:off x="5092054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22839</TotalTime>
  <Words>633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4721</cp:revision>
  <cp:lastPrinted>2021-10-14T11:15:53Z</cp:lastPrinted>
  <dcterms:created xsi:type="dcterms:W3CDTF">2018-03-27T06:03:00Z</dcterms:created>
  <dcterms:modified xsi:type="dcterms:W3CDTF">2026-09-01T07:59:08Z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