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2053077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до 20 ч. 02 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3-5, днем 20-25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03 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81761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38202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5984</cp:revision>
  <cp:lastPrinted>2025-12-12T07:56:19Z</cp:lastPrinted>
  <dcterms:created xsi:type="dcterms:W3CDTF">2018-03-27T06:03:00Z</dcterms:created>
  <dcterms:modified xsi:type="dcterms:W3CDTF">2026-09-01T07:03:58Z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