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2131" y="-6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98684619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244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сентября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01 сентября 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Переменная облачность, без осадков. Ночью и утром туман. Ветер северо-западный с переходом на северо-восточный 7-12, ночью порывы 15-18 м/с. Температура воздуха ночью заморозки 1-3 градуса, днем 14-16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03 сентября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03 сентября</a:t>
            </a: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5-10 м/с. Температура воздуха ночью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0-2 тепла, на поверхности почвы заморозки 3 градуса.</a:t>
            </a: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01 сентября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4754093"/>
              </p:ext>
            </p:extLst>
          </p:nvPr>
        </p:nvGraphicFramePr>
        <p:xfrm>
          <a:off x="5103847" y="4149080"/>
          <a:ext cx="4536504" cy="20976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1.281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0.683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2031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0.406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0.299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0.176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</a:t>
            </a:r>
            <a:r>
              <a:rPr lang="kk-KZ" alt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29066</TotalTime>
  <Words>658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5499</cp:revision>
  <cp:lastPrinted>2021-07-01T03:56:27Z</cp:lastPrinted>
  <dcterms:created xsi:type="dcterms:W3CDTF">2018-03-27T06:03:00Z</dcterms:created>
  <dcterms:modified xsi:type="dcterms:W3CDTF">2026-09-01T08:18:50Z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