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0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113713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02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с переходом на юго-западный ночью 3-8, днем 7-12 м/с. Температура воздуха ночью 0-2 тепла, на поверхности почвы заморозки 1 градус, днем 16-18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11-13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608719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29558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4525</cp:revision>
  <cp:lastPrinted>2021-07-01T03:56:27Z</cp:lastPrinted>
  <dcterms:created xsi:type="dcterms:W3CDTF">2018-03-27T06:03:00Z</dcterms:created>
  <dcterms:modified xsi:type="dcterms:W3CDTF">2026-09-01T08:08:15Z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