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46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290950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№244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3085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a:latin typeface="Times New Roman" panose="02020603050405020304" pitchFamily="18" charset="0"/>
                <a:cs typeface="Times New Roman" panose="02020603050405020304" pitchFamily="18" charset="0"/>
              </a:rPr>
              <a:t>қыркүйеке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492990"/>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02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таңертең және күндіз жаңбыр. Шығыстан соғатын жел солтүстік-батысқа ауысады, күші түнде 3-8 м/с, күндіз 5-10, екпіні 15-18 /с.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03 </a:t>
            </a:r>
            <a:r>
              <a:rPr lang="ru-RU" altLang="ru-RU" sz="1200" b="1" dirty="0" err="1">
                <a:latin typeface="Times New Roman" pitchFamily="18" charset="0"/>
                <a:cs typeface="Times New Roman"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02 </a:t>
            </a:r>
            <a:r>
              <a:rPr lang="ru-RU" altLang="ru-RU" sz="1200" b="1" dirty="0" err="1">
                <a:latin typeface="Times New Roman" pitchFamily="18" charset="0"/>
                <a:cs typeface="Times New Roman" pitchFamily="18" charset="0"/>
              </a:rPr>
              <a:t>қыркүйек</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03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4-9 м/с. Ауа температурасы 0-2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8663" y="34055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CD879D8E-7EB9-32B9-82AA-9749F872C67C}"/>
              </a:ext>
            </a:extLst>
          </p:cNvPr>
          <p:cNvSpPr txBox="1"/>
          <p:nvPr/>
        </p:nvSpPr>
        <p:spPr>
          <a:xfrm>
            <a:off x="5079999" y="2486651"/>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39E33AEA-0654-8E21-16B2-6E69DBB46CCB}"/>
              </a:ext>
            </a:extLst>
          </p:cNvPr>
          <p:cNvGraphicFramePr>
            <a:graphicFrameLocks noGrp="1"/>
          </p:cNvGraphicFramePr>
          <p:nvPr>
            <p:extLst>
              <p:ext uri="{D42A27DB-BD31-4B8C-83A1-F6EECF244321}">
                <p14:modId xmlns:p14="http://schemas.microsoft.com/office/powerpoint/2010/main" val="2499094870"/>
              </p:ext>
            </p:extLst>
          </p:nvPr>
        </p:nvGraphicFramePr>
        <p:xfrm>
          <a:off x="5079999" y="4295463"/>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0,776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624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 Назарханова А.С.  </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26424</TotalTime>
  <Words>673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5170</cp:revision>
  <cp:lastPrinted>2021-07-01T03:56:27Z</cp:lastPrinted>
  <dcterms:created xsi:type="dcterms:W3CDTF">2018-03-27T06:03:00Z</dcterms:created>
  <dcterms:modified xsi:type="dcterms:W3CDTF">2026-09-01T07:57:37Z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