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0329494"/>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410094462"/>
              </p:ext>
            </p:extLst>
          </p:nvPr>
        </p:nvGraphicFramePr>
        <p:xfrm>
          <a:off x="5010813" y="6363038"/>
          <a:ext cx="4789072" cy="42672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sz="700" i="1" dirty="0">
                        <a:latin typeface="Times New Roman" panose="02020603050405020304" pitchFamily="18" charset="0"/>
                        <a:cs typeface="Times New Roman" panose="02020603050405020304" pitchFamily="18" charset="0"/>
                      </a:endParaRPr>
                    </a:p>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333" y="3721376"/>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467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жауын-шашын</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жылбысқы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Шығыстан соғатын жел солтүстік-батысқа ауысады,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03 </a:t>
            </a:r>
            <a:r>
              <a:rPr lang="ru-RU" altLang="ru-RU" sz="1200" b="1" dirty="0" err="1">
                <a:latin typeface="Times New Roman" pitchFamily="18" charset="0"/>
                <a:cs typeface="Times New Roman"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02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03 </a:t>
            </a:r>
            <a:r>
              <a:rPr lang="ru-RU" sz="1200" b="1" dirty="0" err="1">
                <a:latin typeface="Times New Roman" panose="02020603050405020304" pitchFamily="18" charset="0"/>
                <a:cs typeface="Times New Roman" panose="02020603050405020304" pitchFamily="18" charset="0"/>
              </a:rPr>
              <a:t>қаркүйек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солүстік-батыстан соғады, күші 5-10 м/с. Ауа температурасы 1-3 градус үсік.</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90719" y="33561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59309" y="249010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6413753A-EE94-4FF0-D059-D72A2F1252C2}"/>
              </a:ext>
            </a:extLst>
          </p:cNvPr>
          <p:cNvGraphicFramePr>
            <a:graphicFrameLocks noGrp="1"/>
          </p:cNvGraphicFramePr>
          <p:nvPr>
            <p:extLst>
              <p:ext uri="{D42A27DB-BD31-4B8C-83A1-F6EECF244321}">
                <p14:modId xmlns:p14="http://schemas.microsoft.com/office/powerpoint/2010/main" val="3314200010"/>
              </p:ext>
            </p:extLst>
          </p:nvPr>
        </p:nvGraphicFramePr>
        <p:xfrm>
          <a:off x="5027900" y="4235795"/>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4937" y="5832162"/>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Назарханова А.С.</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21623</TotalTime>
  <Words>607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4671</cp:revision>
  <cp:lastPrinted>2021-07-01T03:56:27Z</cp:lastPrinted>
  <dcterms:created xsi:type="dcterms:W3CDTF">2018-03-27T06:03:00Z</dcterms:created>
  <dcterms:modified xsi:type="dcterms:W3CDTF">2026-09-01T07:59:00Z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