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8836970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 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9866784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a:t>
            </a:r>
            <a:r>
              <a:rPr lang="ru-RU" altLang="ru-RU" sz="1200" b="1" dirty="0" err="1" smtClean="0">
                <a:latin typeface="Times New Roman" pitchFamily="18" charset="0"/>
                <a:cs typeface="Times New Roman" pitchFamily="18" charset="0"/>
              </a:rPr>
              <a:t>қыркүйектен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02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қыркүйекке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15-17 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754326"/>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6-ш </a:t>
            </a:r>
            <a:r>
              <a:rPr lang="ru-RU" altLang="ru-RU" sz="1200" dirty="0">
                <a:solidFill>
                  <a:srgbClr val="000000"/>
                </a:solidFill>
                <a:latin typeface="Times New Roman" panose="02020603050405020304" pitchFamily="18" charset="0"/>
                <a:cs typeface="Times New Roman" panose="02020603050405020304" pitchFamily="18" charset="0"/>
              </a:rPr>
              <a:t>/ қ </a:t>
            </a:r>
            <a:r>
              <a:rPr lang="ru-RU" altLang="ru-RU" sz="1200" dirty="0" err="1" smtClean="0">
                <a:solidFill>
                  <a:srgbClr val="000000"/>
                </a:solidFill>
                <a:latin typeface="Times New Roman" panose="02020603050405020304" pitchFamily="18" charset="0"/>
                <a:cs typeface="Times New Roman" panose="02020603050405020304" pitchFamily="18" charset="0"/>
              </a:rPr>
              <a:t>Нұсат</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14387</TotalTime>
  <Words>560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4304</cp:revision>
  <cp:lastPrinted>2021-07-01T03:56:27Z</cp:lastPrinted>
  <dcterms:created xsi:type="dcterms:W3CDTF">2018-03-27T06:03:00Z</dcterms:created>
  <dcterms:modified xsi:type="dcterms:W3CDTF">2026-09-01T06:32:08Z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