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404" y="-9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0359941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244</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 қыркүйек</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қыркүйекте</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56042994"/>
              </p:ext>
            </p:extLst>
          </p:nvPr>
        </p:nvGraphicFramePr>
        <p:xfrm>
          <a:off x="5021088" y="4155260"/>
          <a:ext cx="4612432" cy="2296264"/>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751080">
                  <a:extLst>
                    <a:ext uri="{9D8B030D-6E8A-4147-A177-3AD203B41FA5}">
                      <a16:colId xmlns:a16="http://schemas.microsoft.com/office/drawing/2014/main" xmlns="" val="1276116030"/>
                    </a:ext>
                  </a:extLst>
                </a:gridCol>
                <a:gridCol w="1584176">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602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2421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0.484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155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0.777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0.128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3.575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0.245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4" y="182843"/>
            <a:ext cx="4629532"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a:t>
            </a:r>
            <a:r>
              <a:rPr lang="kk-KZ" altLang="ru-RU" sz="1100" b="1" dirty="0">
                <a:latin typeface="Times New Roman" panose="02020603050405020304" pitchFamily="18" charset="0"/>
                <a:cs typeface="Times New Roman" panose="02020603050405020304" pitchFamily="18" charset="0"/>
              </a:rPr>
              <a:t>2</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қыркүйекке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01 қыркүйек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0</a:t>
            </a:r>
            <a:r>
              <a:rPr lang="kk-KZ" altLang="ru-RU" sz="1100" b="1" dirty="0">
                <a:latin typeface="Times New Roman" panose="02020603050405020304" pitchFamily="18" charset="0"/>
                <a:cs typeface="Times New Roman" panose="02020603050405020304" pitchFamily="18" charset="0"/>
              </a:rPr>
              <a:t>2</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қыркүйек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08000" algn="just"/>
            <a:r>
              <a:rPr lang="kk-KZ" sz="1100" dirty="0" smtClean="0">
                <a:solidFill>
                  <a:srgbClr val="000000"/>
                </a:solidFill>
                <a:latin typeface="Times New Roman"/>
              </a:rPr>
              <a:t>Көшпелі </a:t>
            </a:r>
            <a:r>
              <a:rPr lang="kk-KZ" sz="1100" dirty="0">
                <a:solidFill>
                  <a:srgbClr val="000000"/>
                </a:solidFill>
                <a:latin typeface="Times New Roman"/>
              </a:rPr>
              <a:t>бұлтты, </a:t>
            </a:r>
            <a:r>
              <a:rPr lang="kk-KZ" sz="1100" dirty="0" smtClean="0">
                <a:solidFill>
                  <a:srgbClr val="000000"/>
                </a:solidFill>
                <a:latin typeface="Times New Roman"/>
              </a:rPr>
              <a:t>жауын-шашынсыз. Жел оңтүстік-батыстан соғады, </a:t>
            </a:r>
            <a:r>
              <a:rPr lang="kk-KZ" sz="1100" dirty="0">
                <a:solidFill>
                  <a:srgbClr val="000000"/>
                </a:solidFill>
                <a:latin typeface="Times New Roman"/>
              </a:rPr>
              <a:t>күші 5-10 м/с. Ауа температурасы түнде </a:t>
            </a:r>
            <a:r>
              <a:rPr lang="kk-KZ" sz="1100" dirty="0" smtClean="0">
                <a:solidFill>
                  <a:srgbClr val="000000"/>
                </a:solidFill>
                <a:latin typeface="Times New Roman"/>
              </a:rPr>
              <a:t>9</a:t>
            </a:r>
            <a:r>
              <a:rPr lang="kk-KZ" sz="1100" dirty="0" smtClean="0">
                <a:solidFill>
                  <a:srgbClr val="000000"/>
                </a:solidFill>
                <a:latin typeface="Times New Roman"/>
              </a:rPr>
              <a:t>-11, </a:t>
            </a:r>
            <a:r>
              <a:rPr lang="kk-KZ" sz="1100" dirty="0">
                <a:solidFill>
                  <a:srgbClr val="000000"/>
                </a:solidFill>
                <a:latin typeface="Times New Roman"/>
              </a:rPr>
              <a:t>күндіз </a:t>
            </a:r>
            <a:r>
              <a:rPr lang="kk-KZ" sz="1100" dirty="0" smtClean="0">
                <a:solidFill>
                  <a:srgbClr val="000000"/>
                </a:solidFill>
                <a:latin typeface="Times New Roman"/>
              </a:rPr>
              <a:t>27-29 </a:t>
            </a:r>
            <a:r>
              <a:rPr lang="kk-KZ" sz="1100" dirty="0">
                <a:solidFill>
                  <a:srgbClr val="000000"/>
                </a:solidFill>
                <a:latin typeface="Times New Roman"/>
              </a:rPr>
              <a:t>градус жылы</a:t>
            </a:r>
            <a:r>
              <a:rPr lang="kk-KZ" sz="1100" dirty="0" smtClean="0">
                <a:solidFill>
                  <a:srgbClr val="000000"/>
                </a:solidFill>
                <a:latin typeface="Times New Roman"/>
              </a:rPr>
              <a:t>.</a:t>
            </a:r>
          </a:p>
          <a:p>
            <a:pPr lvl="0" indent="108000" algn="just"/>
            <a:endParaRPr lang="kk-KZ" sz="1100" b="1" dirty="0" smtClean="0">
              <a:solidFill>
                <a:srgbClr val="000000"/>
              </a:solidFill>
              <a:latin typeface="Times New Roman" pitchFamily="18" charset="0"/>
              <a:cs typeface="Times New Roman" pitchFamily="18" charset="0"/>
              <a:sym typeface="+mn-ea"/>
            </a:endParaRPr>
          </a:p>
          <a:p>
            <a:pPr lvl="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03 </a:t>
            </a:r>
            <a:r>
              <a:rPr lang="kk-KZ" sz="1100" b="1" dirty="0" smtClean="0">
                <a:solidFill>
                  <a:srgbClr val="000000"/>
                </a:solidFill>
                <a:latin typeface="Times New Roman" pitchFamily="18" charset="0"/>
                <a:cs typeface="Times New Roman" pitchFamily="18" charset="0"/>
                <a:sym typeface="+mn-ea"/>
              </a:rPr>
              <a:t>кыркүйекке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0</a:t>
            </a:r>
            <a:r>
              <a:rPr lang="ru-RU" altLang="ru-RU" sz="1100" b="1" dirty="0">
                <a:solidFill>
                  <a:srgbClr val="000000"/>
                </a:solidFill>
                <a:latin typeface="Times New Roman" panose="02020603050405020304" pitchFamily="18" charset="0"/>
                <a:cs typeface="Times New Roman" panose="02020603050405020304" pitchFamily="18" charset="0"/>
                <a:sym typeface="+mn-ea"/>
              </a:rPr>
              <a:t>2</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қыркүйек</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03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кыркүйек</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08000" algn="just"/>
            <a:r>
              <a:rPr lang="kk-KZ" sz="1100" dirty="0" smtClean="0">
                <a:solidFill>
                  <a:srgbClr val="000000"/>
                </a:solidFill>
                <a:latin typeface="Times New Roman"/>
              </a:rPr>
              <a:t>Көшпелі бұлтты, жауын-шашынсыз. Ж</a:t>
            </a:r>
            <a:r>
              <a:rPr lang="ru-RU" sz="1100" dirty="0" smtClean="0">
                <a:solidFill>
                  <a:srgbClr val="000000"/>
                </a:solidFill>
                <a:latin typeface="Times New Roman"/>
              </a:rPr>
              <a:t>ел </a:t>
            </a:r>
            <a:r>
              <a:rPr lang="ru-RU" sz="1100" dirty="0" err="1" smtClean="0">
                <a:solidFill>
                  <a:srgbClr val="000000"/>
                </a:solidFill>
                <a:latin typeface="Times New Roman"/>
              </a:rPr>
              <a:t>оңтүстік-батыстан</a:t>
            </a:r>
            <a:r>
              <a:rPr lang="ru-RU" sz="1100" dirty="0" smtClean="0">
                <a:solidFill>
                  <a:srgbClr val="000000"/>
                </a:solidFill>
                <a:latin typeface="Times New Roman"/>
              </a:rPr>
              <a:t> </a:t>
            </a:r>
            <a:r>
              <a:rPr lang="ru-RU" sz="1100" dirty="0" err="1" smtClean="0">
                <a:solidFill>
                  <a:srgbClr val="000000"/>
                </a:solidFill>
                <a:latin typeface="Times New Roman"/>
              </a:rPr>
              <a:t>соғады</a:t>
            </a:r>
            <a:r>
              <a:rPr lang="ru-RU" sz="1100" dirty="0" smtClean="0">
                <a:solidFill>
                  <a:srgbClr val="000000"/>
                </a:solidFill>
                <a:latin typeface="Times New Roman"/>
              </a:rPr>
              <a:t>, </a:t>
            </a:r>
            <a:r>
              <a:rPr lang="ru-RU" sz="1100" dirty="0" err="1">
                <a:solidFill>
                  <a:srgbClr val="000000"/>
                </a:solidFill>
                <a:latin typeface="Times New Roman"/>
              </a:rPr>
              <a:t>күші</a:t>
            </a:r>
            <a:r>
              <a:rPr lang="ru-RU" sz="1100" dirty="0">
                <a:solidFill>
                  <a:srgbClr val="000000"/>
                </a:solidFill>
                <a:latin typeface="Times New Roman"/>
              </a:rPr>
              <a:t> </a:t>
            </a:r>
            <a:r>
              <a:rPr lang="ru-RU" sz="1100" dirty="0" smtClean="0">
                <a:solidFill>
                  <a:srgbClr val="000000"/>
                </a:solidFill>
                <a:latin typeface="Times New Roman"/>
              </a:rPr>
              <a:t>5-10 м/с.</a:t>
            </a:r>
            <a:r>
              <a:rPr lang="kk-KZ" sz="1100" dirty="0" smtClean="0">
                <a:solidFill>
                  <a:srgbClr val="000000"/>
                </a:solidFill>
                <a:latin typeface="Times New Roman"/>
              </a:rPr>
              <a:t> </a:t>
            </a:r>
            <a:r>
              <a:rPr lang="kk-KZ" sz="1100" dirty="0">
                <a:solidFill>
                  <a:srgbClr val="000000"/>
                </a:solidFill>
                <a:latin typeface="Times New Roman"/>
              </a:rPr>
              <a:t>Ауа </a:t>
            </a:r>
            <a:r>
              <a:rPr lang="kk-KZ" sz="1100" dirty="0" smtClean="0">
                <a:solidFill>
                  <a:srgbClr val="000000"/>
                </a:solidFill>
                <a:latin typeface="Times New Roman"/>
              </a:rPr>
              <a:t>температурасы 13-15 градус </a:t>
            </a:r>
            <a:r>
              <a:rPr lang="kk-KZ" sz="1100" dirty="0">
                <a:solidFill>
                  <a:srgbClr val="000000"/>
                </a:solidFill>
                <a:latin typeface="Times New Roman"/>
              </a:rPr>
              <a:t>жылы.</a:t>
            </a:r>
          </a:p>
          <a:p>
            <a:pPr lvl="0" indent="108000" algn="just"/>
            <a:endParaRPr lang="kk-KZ" sz="1100" dirty="0" smtClean="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65251" y="2296683"/>
            <a:ext cx="465118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02 </a:t>
            </a:r>
            <a:r>
              <a:rPr lang="kk-KZ" sz="1100" b="1" dirty="0">
                <a:solidFill>
                  <a:srgbClr val="000000"/>
                </a:solidFill>
                <a:latin typeface="Times New Roman" panose="02020603050405020304" pitchFamily="18" charset="0"/>
                <a:cs typeface="Times New Roman" panose="02020603050405020304" pitchFamily="18" charset="0"/>
                <a:sym typeface="+mn-ea"/>
              </a:rPr>
              <a:t>кыркүйек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03 </a:t>
            </a:r>
            <a:r>
              <a:rPr lang="kk-KZ" sz="1100" b="1" dirty="0">
                <a:solidFill>
                  <a:srgbClr val="000000"/>
                </a:solidFill>
                <a:latin typeface="Times New Roman" panose="02020603050405020304" pitchFamily="18" charset="0"/>
                <a:cs typeface="Times New Roman" panose="02020603050405020304" pitchFamily="18" charset="0"/>
                <a:sym typeface="+mn-ea"/>
              </a:rPr>
              <a:t>кыркүйек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cs typeface="Times New Roman" panose="02020603050405020304" pitchFamily="18" charset="0"/>
                <a:sym typeface="+mn-ea"/>
              </a:rPr>
              <a:t>ж</a:t>
            </a:r>
            <a:r>
              <a:rPr lang="kk-KZ" sz="1100" b="1" dirty="0" smtClean="0">
                <a:solidFill>
                  <a:srgbClr val="000000"/>
                </a:solidFill>
                <a:latin typeface="Times New Roman" panose="02020603050405020304" pitchFamily="18" charset="0"/>
                <a:cs typeface="Times New Roman" panose="02020603050405020304" pitchFamily="18" charset="0"/>
                <a:sym typeface="+mn-ea"/>
              </a:rPr>
              <a:t>иналуына</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жоғары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45258</TotalTime>
  <Words>562</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8009</cp:revision>
  <cp:lastPrinted>2021-07-01T03:56:27Z</cp:lastPrinted>
  <dcterms:created xsi:type="dcterms:W3CDTF">2018-03-27T06:03:00Z</dcterms:created>
  <dcterms:modified xsi:type="dcterms:W3CDTF">2026-09-01T07:16:59Z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