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79669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 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01</a:t>
            </a:r>
            <a:r>
              <a:rPr lang="kk-KZ" sz="1050" b="1" kern="1400" dirty="0">
                <a:latin typeface="Times New Roman" panose="02020603050405020304" pitchFamily="18" charset="0"/>
                <a:cs typeface="Times New Roman" panose="02020603050405020304" pitchFamily="18" charset="0"/>
              </a:rPr>
              <a:t> қыркүйек</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2824330"/>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26850"/>
            <a:ext cx="4257035" cy="2100575"/>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kern="1400" dirty="0">
                <a:latin typeface="Times New Roman" panose="02020603050405020304" pitchFamily="18" charset="0"/>
                <a:cs typeface="Times New Roman" panose="02020603050405020304" pitchFamily="18" charset="0"/>
              </a:rPr>
              <a:t>01 қыркүйек</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Солтүстік-батыстан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3-5 градус жылы</a:t>
            </a:r>
            <a:r>
              <a:rPr lang="kk-KZ" sz="1100" kern="1400">
                <a:solidFill>
                  <a:srgbClr val="000000"/>
                </a:solidFill>
                <a:latin typeface="Times New Roman" panose="02020603050405020304" pitchFamily="18" charset="0"/>
                <a:ea typeface="Times New Roman" panose="02020603050405020304" pitchFamily="18" charset="0"/>
              </a:rPr>
              <a:t>, топырақтың </a:t>
            </a:r>
            <a:r>
              <a:rPr lang="kk-KZ" sz="1100" kern="1400" dirty="0">
                <a:solidFill>
                  <a:srgbClr val="000000"/>
                </a:solidFill>
                <a:latin typeface="Times New Roman" panose="02020603050405020304" pitchFamily="18" charset="0"/>
                <a:ea typeface="Times New Roman" panose="02020603050405020304" pitchFamily="18" charset="0"/>
              </a:rPr>
              <a:t>бетінде үсік 1 градус, күндіз 14-16 градус жылы.</a:t>
            </a: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03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5-7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a:solidFill>
                  <a:schemeClr val="tx1"/>
                </a:solidFill>
                <a:latin typeface="Times New Roman" panose="02020603050405020304" pitchFamily="18" charset="0"/>
                <a:cs typeface="Times New Roman" pitchFamily="18" charset="0"/>
              </a:rPr>
              <a:t>заттардың</a:t>
            </a:r>
            <a:r>
              <a:rPr lang="ru-RU" sz="1100">
                <a:solidFill>
                  <a:prstClr val="black"/>
                </a:solidFill>
                <a:latin typeface="Times New Roman" panose="02020603050405020304" pitchFamily="18" charset="0"/>
                <a:cs typeface="Times New Roman" panose="02020603050405020304" pitchFamily="18" charset="0"/>
              </a:rPr>
              <a:t> 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57477</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8010</cp:revision>
  <cp:lastPrinted>2025-07-15T07:11:11Z</cp:lastPrinted>
  <dcterms:created xsi:type="dcterms:W3CDTF">2018-03-27T06:03:00Z</dcterms:created>
  <dcterms:modified xsi:type="dcterms:W3CDTF">2026-09-01T06:24:12Z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