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169784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қыркүйекке</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қыркүйек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02 қыркүйек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Күндіз шаңды дауыл. Жел солтүстік-шығыстан соғады, күші 8-13, күндіз екпіні 15 м/с. Ауаның температурасы түнде 11-13, күндіз 25-27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03 қыркүйекке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қыркүйек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қыркүйек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солтүстік-шығыстан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8-13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11-13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5576397"/>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356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0.712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85037019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18297</TotalTime>
  <Words>555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4473</cp:revision>
  <cp:lastPrinted>2021-07-01T07:38:07Z</cp:lastPrinted>
  <dcterms:created xsi:type="dcterms:W3CDTF">2018-03-27T06:03:00Z</dcterms:created>
  <dcterms:modified xsi:type="dcterms:W3CDTF">2026-09-01T06:29:29Z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