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734186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88513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8-13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3-5,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20-22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1331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 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26203</TotalTime>
  <Words>494</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5216</cp:revision>
  <cp:lastPrinted>2021-07-01T07:38:07Z</cp:lastPrinted>
  <dcterms:created xsi:type="dcterms:W3CDTF">2018-03-27T06:03:00Z</dcterms:created>
  <dcterms:modified xsi:type="dcterms:W3CDTF">2026-09-01T07:08:55Z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