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18"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63841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02 қыркүйекке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01 қыркүйек</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02 қыркүйек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соғатын жел оңтүстік-батысқа ауысады, түнде күші 3-8, күндіз 7-12 м/с. Ауа температурасы түнде 0-2 жылы, топырақ бетінде 1 градус үсік, күндіз 16-18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03 қыркүйекке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02 қыркүйек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03 қыркүйек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9-14 м/с. Ауа температурасы 11-13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154125128"/>
              </p:ext>
            </p:extLst>
          </p:nvPr>
        </p:nvGraphicFramePr>
        <p:xfrm>
          <a:off x="4989709" y="4403219"/>
          <a:ext cx="4572000" cy="2236292"/>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39126">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391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1333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1046">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558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3912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885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23205</TotalTime>
  <Words>583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4444</cp:revision>
  <cp:lastPrinted>2021-07-01T07:38:07Z</cp:lastPrinted>
  <dcterms:created xsi:type="dcterms:W3CDTF">2018-03-27T06:03:00Z</dcterms:created>
  <dcterms:modified xsi:type="dcterms:W3CDTF">2026-09-01T08:08:17Z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