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212206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сентября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Днем пыльная буря. Ветер северо-восточный 7-12, днем порывы 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днем 26-28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сентября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04 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190007"/>
              </p:ext>
            </p:extLst>
          </p:nvPr>
        </p:nvGraphicFramePr>
        <p:xfrm>
          <a:off x="5070034" y="4554855"/>
          <a:ext cx="4607819" cy="1856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3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9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09780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16532</TotalTime>
  <Words>541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4319</cp:revision>
  <cp:lastPrinted>2021-07-01T03:56:27Z</cp:lastPrinted>
  <dcterms:created xsi:type="dcterms:W3CDTF">2018-03-27T06:03:00Z</dcterms:created>
  <dcterms:modified xsi:type="dcterms:W3CDTF">2026-09-02T06:23:54Z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