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1372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5774" y="215900"/>
            <a:ext cx="46499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973769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2705" y="2203778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 В целом по городу ожидается повышенный 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71876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7538</cp:revision>
  <cp:lastPrinted>2021-02-03T11:37:00Z</cp:lastPrinted>
  <dcterms:created xsi:type="dcterms:W3CDTF">2018-03-27T06:03:00Z</dcterms:created>
  <dcterms:modified xsi:type="dcterms:W3CDTF">2026-09-02T07:05:02Z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