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81594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indent="180975" algn="just">
              <a:spcAft>
                <a:spcPts val="0"/>
              </a:spcAft>
            </a:pP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Переменная облачность, без осадков. Ночью и утром туман. Ветер юго-западный 7-12 м/с. Температура воздуха </a:t>
            </a:r>
            <a:r>
              <a:rPr lang="ru-RU" sz="1050" kern="140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ночью 3-5, днем 19-21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тепла.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сентября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сентября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сентября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50" kern="1400" dirty="0">
                <a:solidFill>
                  <a:srgbClr val="00000A"/>
                </a:solidFill>
                <a:latin typeface="Times New Roman" panose="02020603050405020304" pitchFamily="18" charset="0"/>
                <a:ea typeface="Lucida Sans Unicode" panose="020B0602030504020204" pitchFamily="34" charset="0"/>
              </a:rPr>
              <a:t>без осадков. Ночью и утром туман.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м/с. Температура воздуха 4-6 тепла.</a:t>
            </a: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16766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97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05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61688</TotalTime>
  <Words>647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9" baseType="lpstr">
      <vt:lpstr>宋体</vt:lpstr>
      <vt:lpstr>宋体</vt:lpstr>
      <vt:lpstr>Arial</vt:lpstr>
      <vt:lpstr>Calibri</vt:lpstr>
      <vt:lpstr>Lucida Sans Unicode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8391</cp:revision>
  <cp:lastPrinted>2025-08-12T06:13:34Z</cp:lastPrinted>
  <dcterms:created xsi:type="dcterms:W3CDTF">2018-03-27T06:03:00Z</dcterms:created>
  <dcterms:modified xsi:type="dcterms:W3CDTF">2026-09-02T06:48:00Z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