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8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234356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3833474"/>
              </p:ext>
            </p:extLst>
          </p:nvPr>
        </p:nvGraphicFramePr>
        <p:xfrm>
          <a:off x="5007188" y="432165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9660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03 сентября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 северо-восточный с переходом на юго-восточный 7-12 м/с. Температура воздуха ночью 18-20, днем 2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8-30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тепла.</a:t>
            </a:r>
            <a:endParaRPr lang="ru-RU" sz="12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сентября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30025</TotalTime>
  <Words>520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4397</cp:revision>
  <cp:lastPrinted>2021-10-15T03:50:29Z</cp:lastPrinted>
  <dcterms:created xsi:type="dcterms:W3CDTF">2018-03-27T06:03:00Z</dcterms:created>
  <dcterms:modified xsi:type="dcterms:W3CDTF">2026-09-02T06:56:19Z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