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61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26706990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сентября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74969564"/>
              </p:ext>
            </p:extLst>
          </p:nvPr>
        </p:nvGraphicFramePr>
        <p:xfrm>
          <a:off x="5046663" y="637429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466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33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29181" y="383590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02 сентября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сентября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02 сентября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сентября</a:t>
            </a:r>
          </a:p>
          <a:p>
            <a:pPr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северо-восточный с переходом на северо-западный 5-10 м/с. Температура воздуха ночью заморозки 1-3 градуса, днем 12-14 тепла.</a:t>
            </a:r>
          </a:p>
          <a:p>
            <a:pPr algn="just"/>
            <a:endParaRPr lang="kk-KZ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04 сентября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северо-восточный         5-10 м/с. Температура воздуха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заморозки 0-2 градуса.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5092054" y="338944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AAAF8877-587D-5002-B30C-FD156A484A64}"/>
              </a:ext>
            </a:extLst>
          </p:cNvPr>
          <p:cNvSpPr txBox="1"/>
          <p:nvPr/>
        </p:nvSpPr>
        <p:spPr>
          <a:xfrm>
            <a:off x="5092054" y="2443049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0CB7AD83-7F02-B686-AF4C-64DC29D893C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1961587"/>
              </p:ext>
            </p:extLst>
          </p:nvPr>
        </p:nvGraphicFramePr>
        <p:xfrm>
          <a:off x="5092054" y="4297567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294" y="6335128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Назарханова А.С.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79581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22845</TotalTime>
  <Words>624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4724</cp:revision>
  <cp:lastPrinted>2021-10-14T11:15:53Z</cp:lastPrinted>
  <dcterms:created xsi:type="dcterms:W3CDTF">2018-03-27T06:03:00Z</dcterms:created>
  <dcterms:modified xsi:type="dcterms:W3CDTF">2026-09-02T07:17:18Z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