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03852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сентября,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834761"/>
              </p:ext>
            </p:extLst>
          </p:nvPr>
        </p:nvGraphicFramePr>
        <p:xfrm>
          <a:off x="4991355" y="4193139"/>
          <a:ext cx="4747702" cy="2216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60062"/>
            <a:ext cx="4759889" cy="18158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/>
                <a:ea typeface="Calibri"/>
              </a:rPr>
              <a:t>Переменная </a:t>
            </a:r>
            <a:r>
              <a:rPr lang="ru-RU" sz="1100" dirty="0">
                <a:latin typeface="Times New Roman"/>
                <a:ea typeface="Calibri"/>
              </a:rPr>
              <a:t>облачность, без осадков. Ветер юго-западный 5-10 м/с. Температура воздуха ночью 10-12, днем 28-30 </a:t>
            </a:r>
            <a:r>
              <a:rPr lang="ru-RU" sz="1100" dirty="0" smtClean="0">
                <a:latin typeface="Times New Roman"/>
                <a:ea typeface="Calibri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just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08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южный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43938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7324</cp:revision>
  <cp:lastPrinted>2021-07-01T03:56:27Z</cp:lastPrinted>
  <dcterms:created xsi:type="dcterms:W3CDTF">2018-03-27T06:03:00Z</dcterms:created>
  <dcterms:modified xsi:type="dcterms:W3CDTF">2026-09-02T06:37:01Z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