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245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сентября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</a:t>
            </a:r>
            <a:endParaRPr lang="ru-RU" alt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сентября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небольшой дождь</a:t>
            </a:r>
            <a:r>
              <a:rPr lang="ru-RU" sz="1100" dirty="0">
                <a:solidFill>
                  <a:schemeClr val="tx1"/>
                </a:solidFill>
              </a:rPr>
              <a:t>, гроза. Ветер северо-восточный 3-8 м/с. Температура воздуха ночью 11-13, днем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 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сентября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</a:t>
            </a:r>
            <a:r>
              <a:rPr lang="kk-KZ" sz="1100" dirty="0" smtClean="0">
                <a:solidFill>
                  <a:schemeClr val="tx1"/>
                </a:solidFill>
              </a:rPr>
              <a:t>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118668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сентября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30700</TotalTime>
  <Words>783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7615</cp:revision>
  <cp:lastPrinted>2021-07-01T09:11:30Z</cp:lastPrinted>
  <dcterms:created xsi:type="dcterms:W3CDTF">2018-03-27T06:03:00Z</dcterms:created>
  <dcterms:modified xsi:type="dcterms:W3CDTF">2026-09-02T07:42:35Z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