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016855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29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 до 20 ч. 03 сентября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юго-западный 7-12 м/с.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6-8,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04 сентября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сентября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03245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8017" y="2545824"/>
            <a:ext cx="469237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38213</TotalTime>
  <Words>580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5986</cp:revision>
  <cp:lastPrinted>2025-12-12T07:56:19Z</cp:lastPrinted>
  <dcterms:created xsi:type="dcterms:W3CDTF">2018-03-27T06:03:00Z</dcterms:created>
  <dcterms:modified xsi:type="dcterms:W3CDTF">2026-09-02T07:35:32Z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