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868461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03 сентября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02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7-12 м/с. Температура воздуха ночью 3-5 тепла,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04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сентября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еверо-восточный 9-14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3707008"/>
              </p:ext>
            </p:extLst>
          </p:nvPr>
        </p:nvGraphicFramePr>
        <p:xfrm>
          <a:off x="5103847" y="4149080"/>
          <a:ext cx="4536504" cy="209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29085</TotalTime>
  <Words>637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5500</cp:revision>
  <cp:lastPrinted>2021-07-01T03:56:27Z</cp:lastPrinted>
  <dcterms:created xsi:type="dcterms:W3CDTF">2018-03-27T06:03:00Z</dcterms:created>
  <dcterms:modified xsi:type="dcterms:W3CDTF">2026-09-02T06:51:45Z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