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2107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2907587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сентября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сентября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7-12 м/с. Температура воздуха ночью 8-10 тепла, днем 23-25 тепла.</a:t>
            </a:r>
          </a:p>
          <a:p>
            <a:pPr algn="ctr">
              <a:tabLst>
                <a:tab pos="3411538" algn="l"/>
              </a:tabLst>
            </a:pP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сентября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небольшой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с переходом на северо-восточный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4890740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6323</TotalTime>
  <Words>555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1286</cp:revision>
  <cp:lastPrinted>2021-07-01T03:56:27Z</cp:lastPrinted>
  <dcterms:created xsi:type="dcterms:W3CDTF">2024-09-22T07:48:17Z</dcterms:created>
  <dcterms:modified xsi:type="dcterms:W3CDTF">2026-09-02T06:26:19Z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