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72823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0833" y="3659525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847" y="180715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сентября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</a:p>
          <a:p>
            <a:pPr algn="just"/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с переходом на северо-западный ночью 1-6, днем 5-10 м/с. Температура воздуха ночью 1-3, днем 15-17 тепла. </a:t>
            </a:r>
          </a:p>
          <a:p>
            <a:pPr algn="just"/>
            <a:endParaRPr lang="kk-KZ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kk-KZ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4-9 м/с. Температура воздуха 1-3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77574" y="335913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CF180A39-D43A-C27B-A3E3-5C0E04C5A868}"/>
              </a:ext>
            </a:extLst>
          </p:cNvPr>
          <p:cNvSpPr txBox="1"/>
          <p:nvPr/>
        </p:nvSpPr>
        <p:spPr>
          <a:xfrm>
            <a:off x="5055346" y="230437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сентября метеорологические условия будут способствовать накоплению, днем 03 и ночью 04 сентября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4C943A0-A8AE-B170-6C6C-0F3FD59B5B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6787743"/>
              </p:ext>
            </p:extLst>
          </p:nvPr>
        </p:nvGraphicFramePr>
        <p:xfrm>
          <a:off x="5072331" y="4094094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 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72049618"/>
              </p:ext>
            </p:extLst>
          </p:nvPr>
        </p:nvGraphicFramePr>
        <p:xfrm>
          <a:off x="5000233" y="2561176"/>
          <a:ext cx="4680158" cy="2241741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338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30986</TotalTime>
  <Words>713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5313</cp:revision>
  <cp:lastPrinted>2026-04-01T06:23:53Z</cp:lastPrinted>
  <dcterms:created xsi:type="dcterms:W3CDTF">2018-03-27T06:03:00Z</dcterms:created>
  <dcterms:modified xsi:type="dcterms:W3CDTF">2026-09-02T07:07:46Z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