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407774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днем 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algn="ctr">
              <a:tabLst>
                <a:tab pos="3411538" algn="l"/>
              </a:tabLst>
            </a:pP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5688252"/>
              </p:ext>
            </p:extLst>
          </p:nvPr>
        </p:nvGraphicFramePr>
        <p:xfrm>
          <a:off x="4999855" y="4149080"/>
          <a:ext cx="4716137" cy="186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kk-KZ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2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28712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5400</cp:revision>
  <cp:lastPrinted>2021-07-01T03:56:27Z</cp:lastPrinted>
  <dcterms:created xsi:type="dcterms:W3CDTF">2018-03-27T06:03:00Z</dcterms:created>
  <dcterms:modified xsi:type="dcterms:W3CDTF">2026-09-02T06:21:20Z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