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4357" autoAdjust="0"/>
    <p:restoredTop sz="92000" autoAdjust="0"/>
  </p:normalViewPr>
  <p:slideViewPr>
    <p:cSldViewPr showGuides="1">
      <p:cViewPr varScale="1">
        <p:scale>
          <a:sx n="104" d="100"/>
          <a:sy n="104" d="100"/>
        </p:scale>
        <p:origin x="-10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1251927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0.034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389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0.078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latin typeface="+mn-lt"/>
                          <a:ea typeface="Times New Roman"/>
                          <a:cs typeface="Times New Roman"/>
                        </a:rPr>
                        <a:t>0.313</a:t>
                      </a:r>
                      <a:endParaRPr lang="ru-RU" sz="12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54326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02 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03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5-7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03 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08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04 сентября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212976"/>
            <a:ext cx="4752528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132856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сентября, ночью 04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21886</TotalTime>
  <Words>577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9016</cp:revision>
  <cp:lastPrinted>2021-07-01T03:56:27Z</cp:lastPrinted>
  <dcterms:created xsi:type="dcterms:W3CDTF">2018-03-27T06:03:00Z</dcterms:created>
  <dcterms:modified xsi:type="dcterms:W3CDTF">2026-09-02T07:18:58Z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