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6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7981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юго-восточный переходом на северо-восточный 4-9 м/с. Температура воздуха ночью 0-2, днем 16-18 тепла.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         4-9 м/с. Температура воздуха 3-5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7307" y="343372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6780719E-2759-5174-9C07-3BFEA309DF2F}"/>
              </a:ext>
            </a:extLst>
          </p:cNvPr>
          <p:cNvSpPr txBox="1"/>
          <p:nvPr/>
        </p:nvSpPr>
        <p:spPr>
          <a:xfrm>
            <a:off x="5024240" y="251537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A6D00030-B554-096F-2D5B-0D849E87CF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033909"/>
              </p:ext>
            </p:extLst>
          </p:nvPr>
        </p:nvGraphicFramePr>
        <p:xfrm>
          <a:off x="5039724" y="437465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22953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4744</cp:revision>
  <cp:lastPrinted>2021-07-01T03:56:27Z</cp:lastPrinted>
  <dcterms:created xsi:type="dcterms:W3CDTF">2018-03-27T06:03:00Z</dcterms:created>
  <dcterms:modified xsi:type="dcterms:W3CDTF">2026-09-02T07:11:52Z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