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6691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a:t>
            </a:r>
            <a:r>
              <a:rPr lang="ru-RU" altLang="ru-RU" sz="1200" b="1">
                <a:latin typeface="Times New Roman" panose="02020603050405020304" pitchFamily="18" charset="0"/>
                <a:cs typeface="Times New Roman" panose="02020603050405020304" pitchFamily="18" charset="0"/>
              </a:rPr>
              <a:t>. </a:t>
            </a:r>
          </a:p>
          <a:p>
            <a:pPr algn="ctr"/>
            <a:r>
              <a:rPr lang="ru-RU" altLang="ru-RU" sz="1200" b="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солтүстік-шығысқа ауысады, күші 4-9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43074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414678"/>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568AEF96-005A-FACE-AA55-1E1E31F05882}"/>
              </a:ext>
            </a:extLst>
          </p:cNvPr>
          <p:cNvGraphicFramePr>
            <a:graphicFrameLocks noGrp="1"/>
          </p:cNvGraphicFramePr>
          <p:nvPr>
            <p:extLst>
              <p:ext uri="{D42A27DB-BD31-4B8C-83A1-F6EECF244321}">
                <p14:modId xmlns:p14="http://schemas.microsoft.com/office/powerpoint/2010/main" val="1735103116"/>
              </p:ext>
            </p:extLst>
          </p:nvPr>
        </p:nvGraphicFramePr>
        <p:xfrm>
          <a:off x="4933285" y="444048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21038</TotalTime>
  <Words>597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4760</cp:revision>
  <cp:lastPrinted>2021-07-01T03:56:27Z</cp:lastPrinted>
  <dcterms:created xsi:type="dcterms:W3CDTF">2018-03-27T06:03:00Z</dcterms:created>
  <dcterms:modified xsi:type="dcterms:W3CDTF">2026-09-02T07:11:48Z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