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2782469"/>
              </p:ext>
            </p:extLst>
          </p:nvPr>
        </p:nvGraphicFramePr>
        <p:xfrm>
          <a:off x="307525" y="2636912"/>
          <a:ext cx="4284985" cy="435864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7932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03 қыркүйекке </a:t>
            </a:r>
            <a:r>
              <a:rPr lang="kk-KZ" altLang="ru-RU" sz="1200" b="1" dirty="0">
                <a:latin typeface="Times New Roman" panose="02020603050405020304" pitchFamily="18" charset="0"/>
                <a:cs typeface="Times New Roman" panose="02020603050405020304" pitchFamily="18" charset="0"/>
              </a:rPr>
              <a:t>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a:t>
            </a:r>
            <a:r>
              <a:rPr lang="ru-RU" sz="1150" dirty="0" smtClean="0">
                <a:latin typeface="Times New Roman" pitchFamily="18" charset="0"/>
                <a:cs typeface="Times New Roman" pitchFamily="18" charset="0"/>
              </a:rPr>
              <a:t>.</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7-9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18-20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04 қыркүйекке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03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097737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b="0" dirty="0" smtClean="0">
                          <a:latin typeface="Times New Roman" pitchFamily="18" charset="0"/>
                          <a:cs typeface="Times New Roman" pitchFamily="18" charset="0"/>
                        </a:rPr>
                        <a: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b="0" dirty="0" smtClean="0">
                          <a:latin typeface="Times New Roman" pitchFamily="18" charset="0"/>
                          <a:cs typeface="Times New Roman" pitchFamily="18" charset="0"/>
                        </a:rPr>
                        <a:t>-</a:t>
                      </a:r>
                      <a:endParaRPr lang="ru-RU" sz="1200" b="0"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28927</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5384</cp:revision>
  <cp:lastPrinted>2021-07-01T07:38:07Z</cp:lastPrinted>
  <dcterms:created xsi:type="dcterms:W3CDTF">2018-03-27T06:03:00Z</dcterms:created>
  <dcterms:modified xsi:type="dcterms:W3CDTF">2026-09-02T06:22:09Z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