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6247471"/>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түстік-батыстан, 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04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Оңтүстік-шығыстан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9172692"/>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a:t>
            </a:r>
            <a:r>
              <a:rPr lang="kk-KZ" sz="1200">
                <a:solidFill>
                  <a:schemeClr val="tx1"/>
                </a:solidFill>
                <a:latin typeface="Times New Roman" panose="02020603050405020304" pitchFamily="18" charset="0"/>
                <a:cs typeface="Times New Roman" panose="02020603050405020304" pitchFamily="18" charset="0"/>
              </a:rPr>
              <a:t>жылғы </a:t>
            </a:r>
            <a:r>
              <a:rPr lang="kk-KZ" sz="120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қыркүйек</a:t>
            </a:r>
            <a:r>
              <a:rPr lang="kk-KZ" sz="120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Ақтөбе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a:t>
                      </a:r>
                      <a:r>
                        <a:rPr lang="ru-RU" sz="1000" dirty="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51545</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7251</cp:revision>
  <cp:lastPrinted>2021-07-01T07:38:07Z</cp:lastPrinted>
  <dcterms:created xsi:type="dcterms:W3CDTF">2018-03-27T06:03:00Z</dcterms:created>
  <dcterms:modified xsi:type="dcterms:W3CDTF">2026-09-02T07:05:00Z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