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31162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1117506"/>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a:t>
            </a:r>
            <a:r>
              <a:rPr lang="kk-KZ" altLang="ru-RU" sz="1100" b="1" dirty="0" smtClean="0">
                <a:latin typeface="Times New Roman" panose="02020603050405020304" pitchFamily="18" charset="0"/>
                <a:cs typeface="Times New Roman" panose="02020603050405020304" pitchFamily="18" charset="0"/>
              </a:rPr>
              <a:t> 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оңтүстік-батыстан, оңтүстіктен соғады, күші 5-10 м/с. Ауа температурасы түнде </a:t>
            </a:r>
            <a:r>
              <a:rPr lang="kk-KZ" sz="1100" dirty="0" smtClean="0">
                <a:solidFill>
                  <a:srgbClr val="000000"/>
                </a:solidFill>
                <a:latin typeface="Times New Roman"/>
              </a:rPr>
              <a:t>10-12, </a:t>
            </a:r>
            <a:r>
              <a:rPr lang="kk-KZ" sz="1100" dirty="0">
                <a:solidFill>
                  <a:srgbClr val="000000"/>
                </a:solidFill>
                <a:latin typeface="Times New Roman"/>
              </a:rPr>
              <a:t>күндіз </a:t>
            </a:r>
            <a:r>
              <a:rPr lang="kk-KZ" sz="1100" dirty="0" smtClean="0">
                <a:solidFill>
                  <a:srgbClr val="000000"/>
                </a:solidFill>
                <a:latin typeface="Times New Roman"/>
              </a:rPr>
              <a:t>28-30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кыркүйекке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a:t>
            </a:r>
            <a:r>
              <a:rPr lang="ru-RU" altLang="ru-RU" sz="1100" b="1" dirty="0">
                <a:solidFill>
                  <a:srgbClr val="000000"/>
                </a:solidFill>
                <a:latin typeface="Times New Roman" panose="02020603050405020304" pitchFamily="18" charset="0"/>
                <a:cs typeface="Times New Roman" panose="02020603050405020304" pitchFamily="18" charset="0"/>
                <a:sym typeface="+mn-ea"/>
              </a:rPr>
              <a:t>3</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кыркүйек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 Ж</a:t>
            </a:r>
            <a:r>
              <a:rPr lang="ru-RU" sz="1100" dirty="0" smtClean="0">
                <a:solidFill>
                  <a:srgbClr val="000000"/>
                </a:solidFill>
                <a:latin typeface="Times New Roman"/>
              </a:rPr>
              <a:t>ел </a:t>
            </a:r>
            <a:r>
              <a:rPr lang="ru-RU" sz="1100" dirty="0" err="1" smtClean="0">
                <a:solidFill>
                  <a:srgbClr val="000000"/>
                </a:solidFill>
                <a:latin typeface="Times New Roman"/>
              </a:rPr>
              <a:t>оңтүстік</a:t>
            </a:r>
            <a:r>
              <a:rPr lang="ru-RU" sz="1100" dirty="0" err="1" smtClean="0">
                <a:solidFill>
                  <a:srgbClr val="000000"/>
                </a:solidFill>
                <a:latin typeface="Times New Roman"/>
              </a:rPr>
              <a:t>те</a:t>
            </a:r>
            <a:r>
              <a:rPr lang="ru-RU" sz="1100" dirty="0" err="1" smtClean="0">
                <a:solidFill>
                  <a:srgbClr val="000000"/>
                </a:solidFill>
                <a:latin typeface="Times New Roman"/>
              </a:rPr>
              <a:t>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5-10 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12-14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296683"/>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ж</a:t>
            </a:r>
            <a:r>
              <a:rPr lang="kk-KZ" sz="1100" b="1" dirty="0" smtClean="0">
                <a:solidFill>
                  <a:srgbClr val="000000"/>
                </a:solidFill>
                <a:latin typeface="Times New Roman" panose="02020603050405020304" pitchFamily="18" charset="0"/>
                <a:cs typeface="Times New Roman" panose="02020603050405020304" pitchFamily="18" charset="0"/>
                <a:sym typeface="+mn-ea"/>
              </a:rPr>
              <a:t>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45354</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8008</cp:revision>
  <cp:lastPrinted>2021-07-01T03:56:27Z</cp:lastPrinted>
  <dcterms:created xsi:type="dcterms:W3CDTF">2018-03-27T06:03:00Z</dcterms:created>
  <dcterms:modified xsi:type="dcterms:W3CDTF">2026-09-02T06:37:48Z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