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667185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0620777"/>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03 қыркүйек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02 қыркүйек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spcAft>
                <a:spcPts val="0"/>
              </a:spcAft>
              <a:tabLst>
                <a:tab pos="337185" algn="l"/>
                <a:tab pos="450215" algn="l"/>
              </a:tabLst>
            </a:pP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 соғатын жел оңтүстік-шығысқа ауысады, күші 7-12 м/с. Ауа температурасы түнде 18-20, күндіз 28-30 жылы.</a:t>
            </a:r>
            <a:endParaRPr lang="ru-RU" sz="1200" kern="1400" dirty="0">
              <a:solidFill>
                <a:srgbClr val="000000"/>
              </a:solidFill>
              <a:latin typeface="Times New Roman" panose="02020603050405020304" pitchFamily="18" charset="0"/>
              <a:ea typeface="Times New Roman" panose="02020603050405020304"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04 кыркүйек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a:t>
            </a:r>
            <a:r>
              <a:rPr lang="kk-KZ" sz="110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32248</TotalTime>
  <Words>557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4453</cp:revision>
  <cp:lastPrinted>2021-07-01T07:38:07Z</cp:lastPrinted>
  <dcterms:created xsi:type="dcterms:W3CDTF">2018-03-27T06:03:00Z</dcterms:created>
  <dcterms:modified xsi:type="dcterms:W3CDTF">2026-09-02T06:54:50Z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