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2107"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3740548"/>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6210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03 қыркүйекке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itchFamily="18" charset="0"/>
                <a:cs typeface="Times New Roman" pitchFamily="18" charset="0"/>
              </a:rPr>
              <a:t>Көшпелі</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7-12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3-5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18-20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ru-RU" altLang="ru-RU" sz="1150" b="1" dirty="0" smtClean="0">
              <a:latin typeface="Times New Roman" pitchFamily="18" charset="0"/>
              <a:cs typeface="Times New Roman" pitchFamily="18" charset="0"/>
            </a:endParaRP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04 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4274684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28563</TotalTime>
  <Words>586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5417</cp:revision>
  <cp:lastPrinted>2021-07-01T07:38:07Z</cp:lastPrinted>
  <dcterms:created xsi:type="dcterms:W3CDTF">2018-03-27T06:03:00Z</dcterms:created>
  <dcterms:modified xsi:type="dcterms:W3CDTF">2026-09-02T06:38:10Z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